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Mitr Medium" panose="020B0604020202020204" charset="-34"/>
      <p:regular r:id="rId12"/>
      <p:bold r:id="rId13"/>
    </p:embeddedFont>
    <p:embeddedFont>
      <p:font typeface="Mitr SemiBold" panose="020B0604020202020204" charset="-34"/>
      <p:regular r:id="rId14"/>
      <p:bold r:id="rId15"/>
    </p:embeddedFont>
    <p:embeddedFont>
      <p:font typeface="Sarabun" panose="020B0604020202020204" charset="-34"/>
      <p:regular r:id="rId16"/>
      <p:bold r:id="rId17"/>
      <p:italic r:id="rId18"/>
      <p:boldItalic r:id="rId19"/>
    </p:embeddedFont>
    <p:embeddedFont>
      <p:font typeface="Sarabun SemiBold" panose="020B0604020202020204" charset="-34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4" autoAdjust="0"/>
  </p:normalViewPr>
  <p:slideViewPr>
    <p:cSldViewPr snapToGrid="0">
      <p:cViewPr>
        <p:scale>
          <a:sx n="120" d="100"/>
          <a:sy n="120" d="100"/>
        </p:scale>
        <p:origin x="-1200" y="-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0.pn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35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24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32.png"/><Relationship Id="rId22" Type="http://schemas.openxmlformats.org/officeDocument/2006/relationships/image" Target="../media/image38.png"/><Relationship Id="rId27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47.png"/><Relationship Id="rId26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49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46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20" Type="http://schemas.openxmlformats.org/officeDocument/2006/relationships/image" Target="../media/image39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44.png"/><Relationship Id="rId23" Type="http://schemas.openxmlformats.org/officeDocument/2006/relationships/image" Target="../media/image38.png"/><Relationship Id="rId28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48.png"/><Relationship Id="rId31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29.png"/><Relationship Id="rId14" Type="http://schemas.openxmlformats.org/officeDocument/2006/relationships/image" Target="../media/image43.png"/><Relationship Id="rId22" Type="http://schemas.openxmlformats.org/officeDocument/2006/relationships/image" Target="../media/image37.png"/><Relationship Id="rId27" Type="http://schemas.openxmlformats.org/officeDocument/2006/relationships/image" Target="../media/image20.png"/><Relationship Id="rId30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39.pn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53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52.png"/><Relationship Id="rId5" Type="http://schemas.openxmlformats.org/officeDocument/2006/relationships/image" Target="../media/image4.png"/><Relationship Id="rId15" Type="http://schemas.openxmlformats.org/officeDocument/2006/relationships/image" Target="../media/image58.png"/><Relationship Id="rId23" Type="http://schemas.openxmlformats.org/officeDocument/2006/relationships/image" Target="../media/image23.png"/><Relationship Id="rId10" Type="http://schemas.openxmlformats.org/officeDocument/2006/relationships/image" Target="../media/image2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57.png"/><Relationship Id="rId22" Type="http://schemas.openxmlformats.org/officeDocument/2006/relationships/image" Target="../media/image38.png"/><Relationship Id="rId27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0"/>
            <a:ext cx="12192000" cy="68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33539" y="217091"/>
            <a:ext cx="3924922" cy="35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2695574" y="4028933"/>
            <a:ext cx="6800850" cy="940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ทำเนียบคณะกรรมการตรวจสอบและติดตาม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5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 การบริหารงานตำรวจ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3613992" y="5265242"/>
            <a:ext cx="496401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n-US" sz="2100" i="0" u="none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rabun"/>
                <a:ea typeface="Sarabun"/>
                <a:cs typeface="Sarabun"/>
                <a:sym typeface="Sarabun"/>
              </a:rPr>
              <a:t>สถานีตำรวจภูธรฆ้องชัย จังหวัดกาฬสินธุ์</a:t>
            </a:r>
            <a:endParaRPr sz="210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1"/>
            <a:ext cx="12192000" cy="68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3;p14" descr="image.png">
            <a:extLst>
              <a:ext uri="{FF2B5EF4-FFF2-40B4-BE49-F238E27FC236}">
                <a16:creationId xmlns:a16="http://schemas.microsoft.com/office/drawing/2014/main" id="{AB3F360E-4D1B-16A9-8601-DB4A56A74B2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6525" y="304502"/>
            <a:ext cx="6886575" cy="11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34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5340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77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7675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058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77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7675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058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/>
          <p:nvPr/>
        </p:nvSpPr>
        <p:spPr>
          <a:xfrm>
            <a:off x="2409825" y="414168"/>
            <a:ext cx="7372350" cy="36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ทำเนียบคณะกรรมการตรวจสอบและติดตามการบริหารงานตำรวจ</a:t>
            </a:r>
            <a:endParaRPr/>
          </a:p>
        </p:txBody>
      </p:sp>
      <p:sp>
        <p:nvSpPr>
          <p:cNvPr id="117" name="Google Shape;117;p14"/>
          <p:cNvSpPr txBox="1"/>
          <p:nvPr/>
        </p:nvSpPr>
        <p:spPr>
          <a:xfrm>
            <a:off x="2266950" y="765643"/>
            <a:ext cx="762000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C5A059"/>
                </a:solidFill>
                <a:latin typeface="Mitr SemiBold"/>
                <a:ea typeface="Mitr SemiBold"/>
                <a:cs typeface="Mitr SemiBold"/>
                <a:sym typeface="Mitr SemiBold"/>
              </a:rPr>
              <a:t>สถานีตำรวจภูธรฆ้องชัย จังหวัดกาฬสินธุ์</a:t>
            </a:r>
            <a:endParaRPr dirty="0"/>
          </a:p>
        </p:txBody>
      </p:sp>
      <p:pic>
        <p:nvPicPr>
          <p:cNvPr id="120" name="Google Shape;12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97633" y="2421550"/>
            <a:ext cx="900257" cy="120799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4"/>
          <p:cNvSpPr txBox="1"/>
          <p:nvPr/>
        </p:nvSpPr>
        <p:spPr>
          <a:xfrm>
            <a:off x="1790700" y="2682329"/>
            <a:ext cx="14001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พ.ต.อ. ชัยพล พลเยี่ยม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790700" y="2872829"/>
            <a:ext cx="1400175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รองประธาน กต.ตร.สภ.ฆ้องชัย</a:t>
            </a:r>
            <a:endParaRPr/>
          </a:p>
        </p:txBody>
      </p:sp>
      <p:pic>
        <p:nvPicPr>
          <p:cNvPr id="123" name="Google Shape;123;p1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523797" y="2469950"/>
            <a:ext cx="906030" cy="111118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4"/>
          <p:cNvSpPr txBox="1"/>
          <p:nvPr/>
        </p:nvSpPr>
        <p:spPr>
          <a:xfrm>
            <a:off x="5619749" y="2682328"/>
            <a:ext cx="1747693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พ.ต.ท. รุจน์ วิเชียรภักดิ์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5619750" y="2872829"/>
            <a:ext cx="13525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26" name="Google Shape;126;p1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40760" y="2448950"/>
            <a:ext cx="949251" cy="114533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 txBox="1"/>
          <p:nvPr/>
        </p:nvSpPr>
        <p:spPr>
          <a:xfrm>
            <a:off x="9448800" y="2682329"/>
            <a:ext cx="185853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พ.ต.ท. เกรียงไกร จำนงกิจ</a:t>
            </a:r>
            <a:endParaRPr/>
          </a:p>
        </p:txBody>
      </p:sp>
      <p:sp>
        <p:nvSpPr>
          <p:cNvPr id="128" name="Google Shape;128;p14"/>
          <p:cNvSpPr txBox="1"/>
          <p:nvPr/>
        </p:nvSpPr>
        <p:spPr>
          <a:xfrm>
            <a:off x="9448800" y="2872829"/>
            <a:ext cx="15430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85800" y="4201989"/>
            <a:ext cx="931140" cy="120045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 txBox="1"/>
          <p:nvPr/>
        </p:nvSpPr>
        <p:spPr>
          <a:xfrm>
            <a:off x="1790700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พ.ต.ท. กิตติ ฟักน้อย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1790700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32" name="Google Shape;132;p1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4514850" y="4215552"/>
            <a:ext cx="932601" cy="120045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4"/>
          <p:cNvSpPr txBox="1"/>
          <p:nvPr/>
        </p:nvSpPr>
        <p:spPr>
          <a:xfrm>
            <a:off x="5619750" y="4463504"/>
            <a:ext cx="167640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125" b="0" i="0" u="none" strike="noStrike" cap="none" dirty="0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พ.ต.ท. เศวก จรพิศ</a:t>
            </a:r>
            <a:endParaRPr dirty="0"/>
          </a:p>
        </p:txBody>
      </p:sp>
      <p:sp>
        <p:nvSpPr>
          <p:cNvPr id="134" name="Google Shape;134;p14"/>
          <p:cNvSpPr txBox="1"/>
          <p:nvPr/>
        </p:nvSpPr>
        <p:spPr>
          <a:xfrm>
            <a:off x="5619750" y="4654004"/>
            <a:ext cx="1676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กรรมการและเลขานุการ</a:t>
            </a:r>
            <a:endParaRPr/>
          </a:p>
        </p:txBody>
      </p:sp>
      <p:pic>
        <p:nvPicPr>
          <p:cNvPr id="135" name="Google Shape;135;p14"/>
          <p:cNvPicPr preferRelativeResize="0"/>
          <p:nvPr/>
        </p:nvPicPr>
        <p:blipFill rotWithShape="1">
          <a:blip r:embed="rId19">
            <a:alphaModFix/>
          </a:blip>
          <a:srcRect l="5975" r="7716" b="-3440"/>
          <a:stretch>
            <a:fillRect/>
          </a:stretch>
        </p:blipFill>
        <p:spPr>
          <a:xfrm>
            <a:off x="8352414" y="4256003"/>
            <a:ext cx="925945" cy="1161523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4"/>
          <p:cNvSpPr txBox="1"/>
          <p:nvPr/>
        </p:nvSpPr>
        <p:spPr>
          <a:xfrm>
            <a:off x="9448800" y="4463504"/>
            <a:ext cx="14287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จ.ส.ต. พุฒิพงษ์ ราซาลุม</a:t>
            </a:r>
            <a:endParaRPr/>
          </a:p>
        </p:txBody>
      </p:sp>
      <p:sp>
        <p:nvSpPr>
          <p:cNvPr id="137" name="Google Shape;137;p14"/>
          <p:cNvSpPr txBox="1"/>
          <p:nvPr/>
        </p:nvSpPr>
        <p:spPr>
          <a:xfrm>
            <a:off x="9448800" y="4654004"/>
            <a:ext cx="14287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38" name="Google Shape;138;p14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907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4"/>
          <p:cNvSpPr txBox="1"/>
          <p:nvPr/>
        </p:nvSpPr>
        <p:spPr>
          <a:xfrm>
            <a:off x="1962150" y="3055590"/>
            <a:ext cx="71437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ผกก.สภ.ฆ้องชัย</a:t>
            </a:r>
            <a:endParaRPr/>
          </a:p>
        </p:txBody>
      </p:sp>
      <p:pic>
        <p:nvPicPr>
          <p:cNvPr id="140" name="Google Shape;140;p14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7907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4"/>
          <p:cNvSpPr txBox="1"/>
          <p:nvPr/>
        </p:nvSpPr>
        <p:spPr>
          <a:xfrm>
            <a:off x="1962149" y="3240285"/>
            <a:ext cx="10001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089-7116090</a:t>
            </a:r>
            <a:endParaRPr/>
          </a:p>
        </p:txBody>
      </p:sp>
      <p:pic>
        <p:nvPicPr>
          <p:cNvPr id="142" name="Google Shape;142;p14" descr="image.pn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1975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 txBox="1"/>
          <p:nvPr/>
        </p:nvSpPr>
        <p:spPr>
          <a:xfrm>
            <a:off x="5791200" y="3055590"/>
            <a:ext cx="88582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รอง ผกก.(สอบสวน)</a:t>
            </a:r>
            <a:endParaRPr/>
          </a:p>
        </p:txBody>
      </p:sp>
      <p:pic>
        <p:nvPicPr>
          <p:cNvPr id="144" name="Google Shape;144;p14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61975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 txBox="1"/>
          <p:nvPr/>
        </p:nvSpPr>
        <p:spPr>
          <a:xfrm>
            <a:off x="5791200" y="3240285"/>
            <a:ext cx="104775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087-2280018</a:t>
            </a:r>
            <a:endParaRPr/>
          </a:p>
        </p:txBody>
      </p:sp>
      <p:pic>
        <p:nvPicPr>
          <p:cNvPr id="146" name="Google Shape;146;p14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4"/>
          <p:cNvSpPr txBox="1"/>
          <p:nvPr/>
        </p:nvSpPr>
        <p:spPr>
          <a:xfrm>
            <a:off x="9620250" y="3055590"/>
            <a:ext cx="103822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รอง ผกก.ป. สภ.ฆ้องชัย</a:t>
            </a:r>
            <a:endParaRPr/>
          </a:p>
        </p:txBody>
      </p:sp>
      <p:pic>
        <p:nvPicPr>
          <p:cNvPr id="148" name="Google Shape;148;p14" descr="image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94488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4"/>
          <p:cNvSpPr txBox="1"/>
          <p:nvPr/>
        </p:nvSpPr>
        <p:spPr>
          <a:xfrm>
            <a:off x="9620249" y="3240285"/>
            <a:ext cx="10763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086-2355380</a:t>
            </a:r>
            <a:endParaRPr/>
          </a:p>
        </p:txBody>
      </p:sp>
      <p:pic>
        <p:nvPicPr>
          <p:cNvPr id="150" name="Google Shape;150;p14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907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4"/>
          <p:cNvSpPr txBox="1"/>
          <p:nvPr/>
        </p:nvSpPr>
        <p:spPr>
          <a:xfrm>
            <a:off x="1962150" y="4836765"/>
            <a:ext cx="109537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รอง ผกก.สส. สภ.ฆ้องชัย</a:t>
            </a:r>
            <a:endParaRPr/>
          </a:p>
        </p:txBody>
      </p:sp>
      <p:pic>
        <p:nvPicPr>
          <p:cNvPr id="152" name="Google Shape;152;p14" descr="image.png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17907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4"/>
          <p:cNvSpPr txBox="1"/>
          <p:nvPr/>
        </p:nvSpPr>
        <p:spPr>
          <a:xfrm>
            <a:off x="1962150" y="5021460"/>
            <a:ext cx="110490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065-3761191</a:t>
            </a:r>
            <a:endParaRPr/>
          </a:p>
        </p:txBody>
      </p:sp>
      <p:pic>
        <p:nvPicPr>
          <p:cNvPr id="154" name="Google Shape;154;p14" descr="image.png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561975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4"/>
          <p:cNvSpPr txBox="1"/>
          <p:nvPr/>
        </p:nvSpPr>
        <p:spPr>
          <a:xfrm>
            <a:off x="5791200" y="4836765"/>
            <a:ext cx="800100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สว.อก.สภ.ฆ้องชัย</a:t>
            </a:r>
            <a:endParaRPr/>
          </a:p>
        </p:txBody>
      </p:sp>
      <p:pic>
        <p:nvPicPr>
          <p:cNvPr id="156" name="Google Shape;156;p14" descr="image.png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561975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4"/>
          <p:cNvSpPr txBox="1"/>
          <p:nvPr/>
        </p:nvSpPr>
        <p:spPr>
          <a:xfrm>
            <a:off x="5791200" y="5021461"/>
            <a:ext cx="1000124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098-1546527</a:t>
            </a:r>
            <a:endParaRPr dirty="0"/>
          </a:p>
        </p:txBody>
      </p:sp>
      <p:pic>
        <p:nvPicPr>
          <p:cNvPr id="158" name="Google Shape;158;p14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 txBox="1"/>
          <p:nvPr/>
        </p:nvSpPr>
        <p:spPr>
          <a:xfrm>
            <a:off x="9620250" y="4836765"/>
            <a:ext cx="107632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ผบ.หมู่ (ป.) ปฏิบัติหน้าที่</a:t>
            </a:r>
            <a:endParaRPr/>
          </a:p>
        </p:txBody>
      </p:sp>
      <p:pic>
        <p:nvPicPr>
          <p:cNvPr id="160" name="Google Shape;160;p14" descr="image.png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94488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4"/>
          <p:cNvSpPr txBox="1"/>
          <p:nvPr/>
        </p:nvSpPr>
        <p:spPr>
          <a:xfrm>
            <a:off x="9620250" y="5021461"/>
            <a:ext cx="1076324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094-6399291</a:t>
            </a:r>
            <a:endParaRPr/>
          </a:p>
        </p:txBody>
      </p:sp>
      <p:sp>
        <p:nvSpPr>
          <p:cNvPr id="4" name="Google Shape;117;p14">
            <a:extLst>
              <a:ext uri="{FF2B5EF4-FFF2-40B4-BE49-F238E27FC236}">
                <a16:creationId xmlns:a16="http://schemas.microsoft.com/office/drawing/2014/main" id="{A7E45E08-D62D-A48E-65B5-F816F74C4D1E}"/>
              </a:ext>
            </a:extLst>
          </p:cNvPr>
          <p:cNvSpPr txBox="1"/>
          <p:nvPr/>
        </p:nvSpPr>
        <p:spPr>
          <a:xfrm>
            <a:off x="228600" y="1101975"/>
            <a:ext cx="116967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350" dirty="0">
                <a:solidFill>
                  <a:schemeClr val="accent2">
                    <a:lumMod val="50000"/>
                  </a:schemeClr>
                </a:solidFill>
                <a:latin typeface="Mitr SemiBold"/>
                <a:cs typeface="Mitr SemiBold"/>
                <a:sym typeface="Mitr SemiBold"/>
              </a:rPr>
              <a:t>กรรมการโดยตำแหน่ง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0"/>
            <a:ext cx="12192000" cy="68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3;p14" descr="image.png">
            <a:extLst>
              <a:ext uri="{FF2B5EF4-FFF2-40B4-BE49-F238E27FC236}">
                <a16:creationId xmlns:a16="http://schemas.microsoft.com/office/drawing/2014/main" id="{53AA50CC-308B-8B52-9F3E-C0029DF50CB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6525" y="304502"/>
            <a:ext cx="6886575" cy="11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73;p15">
            <a:extLst>
              <a:ext uri="{FF2B5EF4-FFF2-40B4-BE49-F238E27FC236}">
                <a16:creationId xmlns:a16="http://schemas.microsoft.com/office/drawing/2014/main" id="{9F9CE787-5361-BBF7-8B9A-BE2268125BE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1975" y="3999458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34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77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7675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058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77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47675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058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5"/>
          <p:cNvSpPr txBox="1"/>
          <p:nvPr/>
        </p:nvSpPr>
        <p:spPr>
          <a:xfrm>
            <a:off x="247650" y="447675"/>
            <a:ext cx="11696700" cy="297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ทำเนียบคณะกรรมการตรวจสอบและติดตามการบริหารงานตำรวจ</a:t>
            </a:r>
            <a:endParaRPr/>
          </a:p>
        </p:txBody>
      </p:sp>
      <p:sp>
        <p:nvSpPr>
          <p:cNvPr id="184" name="Google Shape;184;p15"/>
          <p:cNvSpPr txBox="1"/>
          <p:nvPr/>
        </p:nvSpPr>
        <p:spPr>
          <a:xfrm>
            <a:off x="247650" y="773310"/>
            <a:ext cx="116967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5A059"/>
                </a:solidFill>
                <a:latin typeface="Mitr SemiBold"/>
                <a:ea typeface="Mitr SemiBold"/>
                <a:cs typeface="Mitr SemiBold"/>
                <a:sym typeface="Mitr SemiBold"/>
              </a:rPr>
              <a:t>สถานีตำรวจภูธรฆ้องชัย จังหวัดกาฬสินธุ์</a:t>
            </a:r>
            <a:endParaRPr/>
          </a:p>
        </p:txBody>
      </p:sp>
      <p:pic>
        <p:nvPicPr>
          <p:cNvPr id="187" name="Google Shape;187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66750" y="2435310"/>
            <a:ext cx="962025" cy="119858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5"/>
          <p:cNvSpPr txBox="1"/>
          <p:nvPr/>
        </p:nvSpPr>
        <p:spPr>
          <a:xfrm>
            <a:off x="1790700" y="2682329"/>
            <a:ext cx="12192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นายสมคิด ชนะบุญ</a:t>
            </a:r>
            <a:endParaRPr/>
          </a:p>
        </p:txBody>
      </p:sp>
      <p:sp>
        <p:nvSpPr>
          <p:cNvPr id="189" name="Google Shape;189;p15"/>
          <p:cNvSpPr txBox="1"/>
          <p:nvPr/>
        </p:nvSpPr>
        <p:spPr>
          <a:xfrm>
            <a:off x="1790700" y="2872829"/>
            <a:ext cx="12192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ประธาน กต.ตร.สภ.ฆ้องชัย</a:t>
            </a:r>
            <a:endParaRPr/>
          </a:p>
        </p:txBody>
      </p:sp>
      <p:pic>
        <p:nvPicPr>
          <p:cNvPr id="190" name="Google Shape;190;p1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495800" y="2434632"/>
            <a:ext cx="962025" cy="119994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5"/>
          <p:cNvSpPr txBox="1"/>
          <p:nvPr/>
        </p:nvSpPr>
        <p:spPr>
          <a:xfrm>
            <a:off x="5619750" y="2682329"/>
            <a:ext cx="14001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นายสมชาย นีละวงค์</a:t>
            </a:r>
            <a:endParaRPr/>
          </a:p>
        </p:txBody>
      </p:sp>
      <p:sp>
        <p:nvSpPr>
          <p:cNvPr id="192" name="Google Shape;192;p15"/>
          <p:cNvSpPr txBox="1"/>
          <p:nvPr/>
        </p:nvSpPr>
        <p:spPr>
          <a:xfrm>
            <a:off x="5619750" y="2872829"/>
            <a:ext cx="1400175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รองประธาน</a:t>
            </a:r>
            <a:r>
              <a:rPr lang="en-US" sz="825" b="0" i="0" u="none" strike="noStrike" cap="none" dirty="0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 </a:t>
            </a: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กต.ตร.สภ.ฆ้องชัย</a:t>
            </a:r>
            <a:endParaRPr dirty="0"/>
          </a:p>
        </p:txBody>
      </p:sp>
      <p:pic>
        <p:nvPicPr>
          <p:cNvPr id="193" name="Google Shape;193;p1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324850" y="2451559"/>
            <a:ext cx="962025" cy="116609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5"/>
          <p:cNvSpPr txBox="1"/>
          <p:nvPr/>
        </p:nvSpPr>
        <p:spPr>
          <a:xfrm>
            <a:off x="944880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นายชัยยา ภูนพทอง</a:t>
            </a:r>
            <a:endParaRPr/>
          </a:p>
        </p:txBody>
      </p:sp>
      <p:sp>
        <p:nvSpPr>
          <p:cNvPr id="195" name="Google Shape;195;p15"/>
          <p:cNvSpPr txBox="1"/>
          <p:nvPr/>
        </p:nvSpPr>
        <p:spPr>
          <a:xfrm>
            <a:off x="944880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96" name="Google Shape;196;p1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66750" y="4233014"/>
            <a:ext cx="962025" cy="116553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5"/>
          <p:cNvSpPr txBox="1"/>
          <p:nvPr/>
        </p:nvSpPr>
        <p:spPr>
          <a:xfrm>
            <a:off x="1790700" y="4463504"/>
            <a:ext cx="15144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พ.จ.อ. ชาญชัย ดอนภิรมย์</a:t>
            </a:r>
            <a:endParaRPr/>
          </a:p>
        </p:txBody>
      </p:sp>
      <p:sp>
        <p:nvSpPr>
          <p:cNvPr id="198" name="Google Shape;198;p15"/>
          <p:cNvSpPr txBox="1"/>
          <p:nvPr/>
        </p:nvSpPr>
        <p:spPr>
          <a:xfrm>
            <a:off x="1790700" y="4654004"/>
            <a:ext cx="1514475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199" name="Google Shape;199;p1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495800" y="4306472"/>
            <a:ext cx="962025" cy="101861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5"/>
          <p:cNvSpPr txBox="1"/>
          <p:nvPr/>
        </p:nvSpPr>
        <p:spPr>
          <a:xfrm>
            <a:off x="5619750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นายอาวุร ศรีกมล</a:t>
            </a:r>
            <a:endParaRPr/>
          </a:p>
        </p:txBody>
      </p:sp>
      <p:sp>
        <p:nvSpPr>
          <p:cNvPr id="201" name="Google Shape;201;p15"/>
          <p:cNvSpPr txBox="1"/>
          <p:nvPr/>
        </p:nvSpPr>
        <p:spPr>
          <a:xfrm>
            <a:off x="5619750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02" name="Google Shape;202;p1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324850" y="4235247"/>
            <a:ext cx="962025" cy="1161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5"/>
          <p:cNvSpPr txBox="1"/>
          <p:nvPr/>
        </p:nvSpPr>
        <p:spPr>
          <a:xfrm>
            <a:off x="9448800" y="4463504"/>
            <a:ext cx="1948636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จ.ส.อ. นฤทธิ ดาบพลหาร</a:t>
            </a:r>
            <a:endParaRPr/>
          </a:p>
        </p:txBody>
      </p:sp>
      <p:sp>
        <p:nvSpPr>
          <p:cNvPr id="204" name="Google Shape;204;p15"/>
          <p:cNvSpPr txBox="1"/>
          <p:nvPr/>
        </p:nvSpPr>
        <p:spPr>
          <a:xfrm>
            <a:off x="9448800" y="4654004"/>
            <a:ext cx="1438275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05" name="Google Shape;205;p15" descr="image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7907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5"/>
          <p:cNvSpPr txBox="1"/>
          <p:nvPr/>
        </p:nvSpPr>
        <p:spPr>
          <a:xfrm>
            <a:off x="1962150" y="3055590"/>
            <a:ext cx="71437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นายก</a:t>
            </a:r>
            <a:r>
              <a:rPr lang="en-US" sz="825" b="0" i="0" u="none" strike="noStrike" cap="none" dirty="0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 </a:t>
            </a:r>
            <a:r>
              <a:rPr lang="en-US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อบต.ลำชี</a:t>
            </a:r>
            <a:endParaRPr dirty="0"/>
          </a:p>
        </p:txBody>
      </p:sp>
      <p:pic>
        <p:nvPicPr>
          <p:cNvPr id="207" name="Google Shape;207;p15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907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5"/>
          <p:cNvSpPr txBox="1"/>
          <p:nvPr/>
        </p:nvSpPr>
        <p:spPr>
          <a:xfrm>
            <a:off x="1962149" y="3240285"/>
            <a:ext cx="143827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093-5471827</a:t>
            </a:r>
            <a:endParaRPr dirty="0"/>
          </a:p>
        </p:txBody>
      </p:sp>
      <p:pic>
        <p:nvPicPr>
          <p:cNvPr id="209" name="Google Shape;209;p15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61975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5"/>
          <p:cNvSpPr txBox="1"/>
          <p:nvPr/>
        </p:nvSpPr>
        <p:spPr>
          <a:xfrm>
            <a:off x="5791200" y="3055590"/>
            <a:ext cx="1400175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00" dirty="0">
                <a:latin typeface="Sarabun" panose="020B0604020202020204" charset="-34"/>
                <a:cs typeface="Sarabun" panose="020B0604020202020204" charset="-34"/>
              </a:rPr>
              <a:t>ค้าขาย ร้าน ออล อิน วัน พาณิชย์ </a:t>
            </a:r>
            <a:endParaRPr sz="800" dirty="0">
              <a:latin typeface="Sarabun" panose="020B0604020202020204" charset="-34"/>
              <a:cs typeface="Sarabun" panose="020B0604020202020204" charset="-34"/>
            </a:endParaRPr>
          </a:p>
        </p:txBody>
      </p:sp>
      <p:pic>
        <p:nvPicPr>
          <p:cNvPr id="211" name="Google Shape;211;p15" descr="image.pn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1975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5"/>
          <p:cNvSpPr txBox="1"/>
          <p:nvPr/>
        </p:nvSpPr>
        <p:spPr>
          <a:xfrm>
            <a:off x="5791200" y="3240285"/>
            <a:ext cx="1466848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dirty="0">
                <a:solidFill>
                  <a:srgbClr val="334155"/>
                </a:solidFill>
                <a:latin typeface="Sarabun SemiBold"/>
                <a:cs typeface="Sarabun SemiBold"/>
                <a:sym typeface="Sarabun SemiBold"/>
              </a:rPr>
              <a:t>081-0050940</a:t>
            </a:r>
            <a:endParaRPr dirty="0"/>
          </a:p>
        </p:txBody>
      </p:sp>
      <p:pic>
        <p:nvPicPr>
          <p:cNvPr id="213" name="Google Shape;213;p15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94488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5"/>
          <p:cNvSpPr txBox="1"/>
          <p:nvPr/>
        </p:nvSpPr>
        <p:spPr>
          <a:xfrm>
            <a:off x="9620250" y="3055590"/>
            <a:ext cx="1066800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กำนันตำบลโนนศิลาเลิง</a:t>
            </a:r>
            <a:endParaRPr/>
          </a:p>
        </p:txBody>
      </p:sp>
      <p:pic>
        <p:nvPicPr>
          <p:cNvPr id="215" name="Google Shape;215;p15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5"/>
          <p:cNvSpPr txBox="1"/>
          <p:nvPr/>
        </p:nvSpPr>
        <p:spPr>
          <a:xfrm>
            <a:off x="9620249" y="3240286"/>
            <a:ext cx="12668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089-2791791</a:t>
            </a:r>
            <a:endParaRPr/>
          </a:p>
        </p:txBody>
      </p:sp>
      <p:pic>
        <p:nvPicPr>
          <p:cNvPr id="217" name="Google Shape;217;p15" descr="image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17907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5"/>
          <p:cNvSpPr txBox="1"/>
          <p:nvPr/>
        </p:nvSpPr>
        <p:spPr>
          <a:xfrm>
            <a:off x="1962150" y="4836765"/>
            <a:ext cx="92392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ปลัด อบต.เหล่ากลาง</a:t>
            </a:r>
            <a:endParaRPr/>
          </a:p>
        </p:txBody>
      </p:sp>
      <p:pic>
        <p:nvPicPr>
          <p:cNvPr id="219" name="Google Shape;219;p15" descr="image.png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17907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5"/>
          <p:cNvSpPr txBox="1"/>
          <p:nvPr/>
        </p:nvSpPr>
        <p:spPr>
          <a:xfrm>
            <a:off x="1962149" y="5021460"/>
            <a:ext cx="12668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089-1979493</a:t>
            </a:r>
            <a:endParaRPr/>
          </a:p>
        </p:txBody>
      </p:sp>
      <p:pic>
        <p:nvPicPr>
          <p:cNvPr id="221" name="Google Shape;221;p15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61975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5"/>
          <p:cNvSpPr txBox="1"/>
          <p:nvPr/>
        </p:nvSpPr>
        <p:spPr>
          <a:xfrm>
            <a:off x="5791200" y="4836765"/>
            <a:ext cx="647700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ปลัด อบต.ลำชี</a:t>
            </a:r>
            <a:endParaRPr/>
          </a:p>
        </p:txBody>
      </p:sp>
      <p:pic>
        <p:nvPicPr>
          <p:cNvPr id="223" name="Google Shape;223;p15" descr="image.png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561975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5"/>
          <p:cNvSpPr txBox="1"/>
          <p:nvPr/>
        </p:nvSpPr>
        <p:spPr>
          <a:xfrm>
            <a:off x="5791200" y="5021461"/>
            <a:ext cx="104775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062-5651437</a:t>
            </a:r>
            <a:endParaRPr/>
          </a:p>
        </p:txBody>
      </p:sp>
      <p:pic>
        <p:nvPicPr>
          <p:cNvPr id="225" name="Google Shape;225;p15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94488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5"/>
          <p:cNvSpPr txBox="1"/>
          <p:nvPr/>
        </p:nvSpPr>
        <p:spPr>
          <a:xfrm>
            <a:off x="9620250" y="4836765"/>
            <a:ext cx="819150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ปลัดอำเภอฆ้องชัย</a:t>
            </a:r>
            <a:endParaRPr/>
          </a:p>
        </p:txBody>
      </p:sp>
      <p:pic>
        <p:nvPicPr>
          <p:cNvPr id="227" name="Google Shape;227;p15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5"/>
          <p:cNvSpPr txBox="1"/>
          <p:nvPr/>
        </p:nvSpPr>
        <p:spPr>
          <a:xfrm>
            <a:off x="9620250" y="5021461"/>
            <a:ext cx="1152524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063-9040814</a:t>
            </a:r>
            <a:endParaRPr/>
          </a:p>
        </p:txBody>
      </p:sp>
      <p:sp>
        <p:nvSpPr>
          <p:cNvPr id="3" name="Google Shape;117;p14">
            <a:extLst>
              <a:ext uri="{FF2B5EF4-FFF2-40B4-BE49-F238E27FC236}">
                <a16:creationId xmlns:a16="http://schemas.microsoft.com/office/drawing/2014/main" id="{6CAC2057-D734-4DBF-AFAA-0D02A0897CCE}"/>
              </a:ext>
            </a:extLst>
          </p:cNvPr>
          <p:cNvSpPr txBox="1"/>
          <p:nvPr/>
        </p:nvSpPr>
        <p:spPr>
          <a:xfrm>
            <a:off x="247650" y="1046402"/>
            <a:ext cx="116967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350" dirty="0">
                <a:solidFill>
                  <a:schemeClr val="bg2">
                    <a:lumMod val="50000"/>
                  </a:schemeClr>
                </a:solidFill>
                <a:latin typeface="Mitr SemiBold"/>
                <a:cs typeface="Mitr SemiBold"/>
                <a:sym typeface="Mitr SemiBold"/>
              </a:rPr>
              <a:t>กรรมการโดยการคัดเลือก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0"/>
            <a:ext cx="12192000" cy="68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3;p14" descr="image.png">
            <a:extLst>
              <a:ext uri="{FF2B5EF4-FFF2-40B4-BE49-F238E27FC236}">
                <a16:creationId xmlns:a16="http://schemas.microsoft.com/office/drawing/2014/main" id="{2FD57B78-E58E-1A77-2C3A-2F8919372C9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6525" y="304502"/>
            <a:ext cx="6886575" cy="11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34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53400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77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7675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058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6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77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6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7675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6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05800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6"/>
          <p:cNvSpPr txBox="1"/>
          <p:nvPr/>
        </p:nvSpPr>
        <p:spPr>
          <a:xfrm>
            <a:off x="247650" y="447675"/>
            <a:ext cx="11696700" cy="297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ทำเนียบคณะกรรมการตรวจสอบและติดตามการบริหารงานตำรวจ</a:t>
            </a:r>
            <a:endParaRPr/>
          </a:p>
        </p:txBody>
      </p:sp>
      <p:sp>
        <p:nvSpPr>
          <p:cNvPr id="251" name="Google Shape;251;p16"/>
          <p:cNvSpPr txBox="1"/>
          <p:nvPr/>
        </p:nvSpPr>
        <p:spPr>
          <a:xfrm>
            <a:off x="247650" y="773310"/>
            <a:ext cx="116967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5A059"/>
                </a:solidFill>
                <a:latin typeface="Mitr SemiBold"/>
                <a:ea typeface="Mitr SemiBold"/>
                <a:cs typeface="Mitr SemiBold"/>
                <a:sym typeface="Mitr SemiBold"/>
              </a:rPr>
              <a:t>สถานีตำรวจภูธรฆ้องชัย จังหวัดกาฬสินธุ์</a:t>
            </a:r>
            <a:endParaRPr/>
          </a:p>
        </p:txBody>
      </p:sp>
      <p:pic>
        <p:nvPicPr>
          <p:cNvPr id="254" name="Google Shape;254;p1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66750" y="2465602"/>
            <a:ext cx="962025" cy="113800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6"/>
          <p:cNvSpPr txBox="1"/>
          <p:nvPr/>
        </p:nvSpPr>
        <p:spPr>
          <a:xfrm>
            <a:off x="179070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นายพิทักษ์ สุจิตตกุล</a:t>
            </a:r>
            <a:endParaRPr/>
          </a:p>
        </p:txBody>
      </p:sp>
      <p:sp>
        <p:nvSpPr>
          <p:cNvPr id="256" name="Google Shape;256;p16"/>
          <p:cNvSpPr txBox="1"/>
          <p:nvPr/>
        </p:nvSpPr>
        <p:spPr>
          <a:xfrm>
            <a:off x="179070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57" name="Google Shape;257;p1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495800" y="2536101"/>
            <a:ext cx="962025" cy="99700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6"/>
          <p:cNvSpPr txBox="1"/>
          <p:nvPr/>
        </p:nvSpPr>
        <p:spPr>
          <a:xfrm>
            <a:off x="561975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นายสุทศ ศรีตะวัน</a:t>
            </a:r>
            <a:endParaRPr/>
          </a:p>
        </p:txBody>
      </p:sp>
      <p:sp>
        <p:nvSpPr>
          <p:cNvPr id="259" name="Google Shape;259;p16"/>
          <p:cNvSpPr txBox="1"/>
          <p:nvPr/>
        </p:nvSpPr>
        <p:spPr>
          <a:xfrm>
            <a:off x="561975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60" name="Google Shape;260;p1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24850" y="2523212"/>
            <a:ext cx="962025" cy="102278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6"/>
          <p:cNvSpPr txBox="1"/>
          <p:nvPr/>
        </p:nvSpPr>
        <p:spPr>
          <a:xfrm>
            <a:off x="944880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นายสมควร ศรีชมพู</a:t>
            </a:r>
            <a:endParaRPr/>
          </a:p>
        </p:txBody>
      </p:sp>
      <p:sp>
        <p:nvSpPr>
          <p:cNvPr id="262" name="Google Shape;262;p16"/>
          <p:cNvSpPr txBox="1"/>
          <p:nvPr/>
        </p:nvSpPr>
        <p:spPr>
          <a:xfrm>
            <a:off x="944880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63" name="Google Shape;263;p1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66750" y="4238564"/>
            <a:ext cx="962025" cy="115443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6"/>
          <p:cNvSpPr txBox="1"/>
          <p:nvPr/>
        </p:nvSpPr>
        <p:spPr>
          <a:xfrm>
            <a:off x="1790700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นางจิราพร นาจรูญ</a:t>
            </a:r>
            <a:endParaRPr/>
          </a:p>
        </p:txBody>
      </p:sp>
      <p:sp>
        <p:nvSpPr>
          <p:cNvPr id="265" name="Google Shape;265;p16"/>
          <p:cNvSpPr txBox="1"/>
          <p:nvPr/>
        </p:nvSpPr>
        <p:spPr>
          <a:xfrm>
            <a:off x="1790700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266" name="Google Shape;266;p1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4495800" y="4241237"/>
            <a:ext cx="962025" cy="114908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6"/>
          <p:cNvSpPr txBox="1"/>
          <p:nvPr/>
        </p:nvSpPr>
        <p:spPr>
          <a:xfrm>
            <a:off x="5619750" y="4463504"/>
            <a:ext cx="14382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นางผ่องศรี พลอาจทัน</a:t>
            </a:r>
            <a:endParaRPr/>
          </a:p>
        </p:txBody>
      </p:sp>
      <p:sp>
        <p:nvSpPr>
          <p:cNvPr id="268" name="Google Shape;268;p16"/>
          <p:cNvSpPr txBox="1"/>
          <p:nvPr/>
        </p:nvSpPr>
        <p:spPr>
          <a:xfrm>
            <a:off x="5619750" y="4654004"/>
            <a:ext cx="1438275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</a:t>
            </a:r>
            <a:r>
              <a:rPr lang="en-US" sz="825" b="0" i="0" u="none" strike="noStrike" cap="none" dirty="0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 </a:t>
            </a: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กต.ตร.สภ.ฆ้องชัย</a:t>
            </a:r>
            <a:endParaRPr dirty="0"/>
          </a:p>
        </p:txBody>
      </p:sp>
      <p:pic>
        <p:nvPicPr>
          <p:cNvPr id="269" name="Google Shape;269;p1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324850" y="4200366"/>
            <a:ext cx="962025" cy="123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6"/>
          <p:cNvSpPr txBox="1"/>
          <p:nvPr/>
        </p:nvSpPr>
        <p:spPr>
          <a:xfrm>
            <a:off x="9448800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นางบังอร ศรีจินดา</a:t>
            </a:r>
            <a:endParaRPr/>
          </a:p>
        </p:txBody>
      </p:sp>
      <p:sp>
        <p:nvSpPr>
          <p:cNvPr id="271" name="Google Shape;271;p16"/>
          <p:cNvSpPr txBox="1"/>
          <p:nvPr/>
        </p:nvSpPr>
        <p:spPr>
          <a:xfrm>
            <a:off x="9448800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</a:t>
            </a:r>
            <a:r>
              <a:rPr lang="en-US" sz="825" b="0" i="0" u="none" strike="noStrike" cap="none" dirty="0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 </a:t>
            </a: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กต.ตร.สภ.ฆ้องชัย</a:t>
            </a:r>
            <a:endParaRPr dirty="0"/>
          </a:p>
        </p:txBody>
      </p:sp>
      <p:pic>
        <p:nvPicPr>
          <p:cNvPr id="272" name="Google Shape;272;p16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907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6"/>
          <p:cNvSpPr txBox="1"/>
          <p:nvPr/>
        </p:nvSpPr>
        <p:spPr>
          <a:xfrm>
            <a:off x="1962150" y="3055590"/>
            <a:ext cx="101917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ข้าราชการครู (บำนาญ)</a:t>
            </a:r>
            <a:endParaRPr/>
          </a:p>
        </p:txBody>
      </p:sp>
      <p:pic>
        <p:nvPicPr>
          <p:cNvPr id="274" name="Google Shape;274;p16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7907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6"/>
          <p:cNvSpPr txBox="1"/>
          <p:nvPr/>
        </p:nvSpPr>
        <p:spPr>
          <a:xfrm>
            <a:off x="1962149" y="3240285"/>
            <a:ext cx="143827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093-3208811</a:t>
            </a:r>
            <a:endParaRPr/>
          </a:p>
        </p:txBody>
      </p:sp>
      <p:pic>
        <p:nvPicPr>
          <p:cNvPr id="276" name="Google Shape;276;p16" descr="image.pn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1975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6"/>
          <p:cNvSpPr txBox="1"/>
          <p:nvPr/>
        </p:nvSpPr>
        <p:spPr>
          <a:xfrm>
            <a:off x="5791200" y="3055590"/>
            <a:ext cx="82867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ทำการเกษตร</a:t>
            </a:r>
            <a:endParaRPr dirty="0"/>
          </a:p>
        </p:txBody>
      </p:sp>
      <p:pic>
        <p:nvPicPr>
          <p:cNvPr id="278" name="Google Shape;278;p16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61975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6"/>
          <p:cNvSpPr txBox="1"/>
          <p:nvPr/>
        </p:nvSpPr>
        <p:spPr>
          <a:xfrm>
            <a:off x="5791200" y="3240285"/>
            <a:ext cx="110490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093-3208811</a:t>
            </a:r>
            <a:endParaRPr/>
          </a:p>
        </p:txBody>
      </p:sp>
      <p:pic>
        <p:nvPicPr>
          <p:cNvPr id="280" name="Google Shape;280;p16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6"/>
          <p:cNvSpPr txBox="1"/>
          <p:nvPr/>
        </p:nvSpPr>
        <p:spPr>
          <a:xfrm>
            <a:off x="9620250" y="3055590"/>
            <a:ext cx="5429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ทำสวนผลไม้</a:t>
            </a:r>
            <a:endParaRPr dirty="0"/>
          </a:p>
        </p:txBody>
      </p:sp>
      <p:pic>
        <p:nvPicPr>
          <p:cNvPr id="282" name="Google Shape;282;p16" descr="image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94488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6"/>
          <p:cNvSpPr txBox="1"/>
          <p:nvPr/>
        </p:nvSpPr>
        <p:spPr>
          <a:xfrm>
            <a:off x="9620250" y="3240285"/>
            <a:ext cx="110490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092-3939455</a:t>
            </a:r>
            <a:endParaRPr/>
          </a:p>
        </p:txBody>
      </p:sp>
      <p:pic>
        <p:nvPicPr>
          <p:cNvPr id="284" name="Google Shape;284;p16" descr="image.png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17907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6"/>
          <p:cNvSpPr txBox="1"/>
          <p:nvPr/>
        </p:nvSpPr>
        <p:spPr>
          <a:xfrm>
            <a:off x="1962150" y="4836765"/>
            <a:ext cx="93345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ผอ.รร.ท</a:t>
            </a:r>
            <a:r>
              <a:rPr lang="th-TH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่า</a:t>
            </a:r>
            <a:r>
              <a:rPr lang="en-US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แห</a:t>
            </a:r>
            <a:r>
              <a:rPr lang="th-TH" sz="825" b="0" i="0" u="none" strike="noStrike" cap="none" dirty="0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่</a:t>
            </a:r>
            <a:r>
              <a:rPr lang="en-US" sz="825" b="0" i="0" u="none" strike="noStrike" cap="none" dirty="0" err="1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วิทยาคม</a:t>
            </a:r>
            <a:endParaRPr dirty="0"/>
          </a:p>
        </p:txBody>
      </p:sp>
      <p:pic>
        <p:nvPicPr>
          <p:cNvPr id="286" name="Google Shape;286;p16" descr="image.png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17907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6"/>
          <p:cNvSpPr txBox="1"/>
          <p:nvPr/>
        </p:nvSpPr>
        <p:spPr>
          <a:xfrm>
            <a:off x="1962150" y="5021460"/>
            <a:ext cx="1438274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081-2612262</a:t>
            </a:r>
            <a:endParaRPr/>
          </a:p>
        </p:txBody>
      </p:sp>
      <p:pic>
        <p:nvPicPr>
          <p:cNvPr id="288" name="Google Shape;288;p16" descr="image.png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561975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6"/>
          <p:cNvSpPr txBox="1"/>
          <p:nvPr/>
        </p:nvSpPr>
        <p:spPr>
          <a:xfrm>
            <a:off x="5791200" y="4836765"/>
            <a:ext cx="1266825" cy="14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475569"/>
                </a:solidFill>
                <a:latin typeface="Sarabun"/>
                <a:ea typeface="Sarabun"/>
                <a:cs typeface="Sarabun"/>
                <a:sym typeface="Sarabun"/>
              </a:rPr>
              <a:t>พยาบาลวิชาชีพชำนาญการ</a:t>
            </a:r>
            <a:endParaRPr/>
          </a:p>
        </p:txBody>
      </p:sp>
      <p:pic>
        <p:nvPicPr>
          <p:cNvPr id="290" name="Google Shape;290;p16" descr="image.png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561975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6"/>
          <p:cNvSpPr txBox="1"/>
          <p:nvPr/>
        </p:nvSpPr>
        <p:spPr>
          <a:xfrm>
            <a:off x="5791199" y="5021460"/>
            <a:ext cx="12668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063-6694529</a:t>
            </a:r>
            <a:endParaRPr/>
          </a:p>
        </p:txBody>
      </p:sp>
      <p:pic>
        <p:nvPicPr>
          <p:cNvPr id="292" name="Google Shape;292;p16" descr="image.png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9448800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6"/>
          <p:cNvSpPr txBox="1"/>
          <p:nvPr/>
        </p:nvSpPr>
        <p:spPr>
          <a:xfrm>
            <a:off x="9620250" y="4836765"/>
            <a:ext cx="87630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ร้านสะดวกซื้อ</a:t>
            </a:r>
            <a:endParaRPr dirty="0"/>
          </a:p>
        </p:txBody>
      </p:sp>
      <p:pic>
        <p:nvPicPr>
          <p:cNvPr id="294" name="Google Shape;294;p16" descr="image.png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9448800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6"/>
          <p:cNvSpPr txBox="1"/>
          <p:nvPr/>
        </p:nvSpPr>
        <p:spPr>
          <a:xfrm>
            <a:off x="9620250" y="5021461"/>
            <a:ext cx="1000124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081-9646459</a:t>
            </a:r>
            <a:endParaRPr/>
          </a:p>
        </p:txBody>
      </p:sp>
      <p:sp>
        <p:nvSpPr>
          <p:cNvPr id="3" name="Google Shape;117;p14">
            <a:extLst>
              <a:ext uri="{FF2B5EF4-FFF2-40B4-BE49-F238E27FC236}">
                <a16:creationId xmlns:a16="http://schemas.microsoft.com/office/drawing/2014/main" id="{0B4992E2-7103-28D3-581F-156D013329F1}"/>
              </a:ext>
            </a:extLst>
          </p:cNvPr>
          <p:cNvSpPr txBox="1"/>
          <p:nvPr/>
        </p:nvSpPr>
        <p:spPr>
          <a:xfrm>
            <a:off x="247650" y="1049535"/>
            <a:ext cx="116967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350" dirty="0">
                <a:solidFill>
                  <a:schemeClr val="bg2">
                    <a:lumMod val="50000"/>
                  </a:schemeClr>
                </a:solidFill>
                <a:latin typeface="Mitr SemiBold"/>
                <a:cs typeface="Mitr SemiBold"/>
                <a:sym typeface="Mitr SemiBold"/>
              </a:rPr>
              <a:t>กรรมการโดยการคัดเลือก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0"/>
            <a:ext cx="12192000" cy="68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3;p14" descr="image.png">
            <a:extLst>
              <a:ext uri="{FF2B5EF4-FFF2-40B4-BE49-F238E27FC236}">
                <a16:creationId xmlns:a16="http://schemas.microsoft.com/office/drawing/2014/main" id="{6E876212-157E-C84D-92E8-572940FBB6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6525" y="304502"/>
            <a:ext cx="6886575" cy="11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35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3400" y="2239267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09825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38875" y="4020442"/>
            <a:ext cx="35433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77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7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7675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7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05800" y="2391667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7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62225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7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391275" y="4172842"/>
            <a:ext cx="1000125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7"/>
          <p:cNvSpPr txBox="1"/>
          <p:nvPr/>
        </p:nvSpPr>
        <p:spPr>
          <a:xfrm>
            <a:off x="247650" y="447675"/>
            <a:ext cx="11696700" cy="297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ทำเนียบคณะกรรมการตรวจสอบและติดตามการบริหารงานตำรวจ</a:t>
            </a:r>
            <a:endParaRPr/>
          </a:p>
        </p:txBody>
      </p:sp>
      <p:sp>
        <p:nvSpPr>
          <p:cNvPr id="316" name="Google Shape;316;p17"/>
          <p:cNvSpPr txBox="1"/>
          <p:nvPr/>
        </p:nvSpPr>
        <p:spPr>
          <a:xfrm>
            <a:off x="247650" y="773310"/>
            <a:ext cx="116967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5A059"/>
                </a:solidFill>
                <a:latin typeface="Mitr SemiBold"/>
                <a:ea typeface="Mitr SemiBold"/>
                <a:cs typeface="Mitr SemiBold"/>
                <a:sym typeface="Mitr SemiBold"/>
              </a:rPr>
              <a:t>สถานีตำรวจภูธรฆ้องชัย จังหวัดกาฬสินธุ์</a:t>
            </a:r>
            <a:endParaRPr/>
          </a:p>
        </p:txBody>
      </p:sp>
      <p:pic>
        <p:nvPicPr>
          <p:cNvPr id="319" name="Google Shape;319;p1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66750" y="2442138"/>
            <a:ext cx="962025" cy="1184933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7"/>
          <p:cNvSpPr txBox="1"/>
          <p:nvPr/>
        </p:nvSpPr>
        <p:spPr>
          <a:xfrm>
            <a:off x="179070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นายบุญเตือน ภูลาด</a:t>
            </a:r>
            <a:endParaRPr/>
          </a:p>
        </p:txBody>
      </p:sp>
      <p:sp>
        <p:nvSpPr>
          <p:cNvPr id="321" name="Google Shape;321;p17"/>
          <p:cNvSpPr txBox="1"/>
          <p:nvPr/>
        </p:nvSpPr>
        <p:spPr>
          <a:xfrm>
            <a:off x="179070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322" name="Google Shape;322;p1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495800" y="2449737"/>
            <a:ext cx="962025" cy="116973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7"/>
          <p:cNvSpPr txBox="1"/>
          <p:nvPr/>
        </p:nvSpPr>
        <p:spPr>
          <a:xfrm>
            <a:off x="561975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นายวุฒิชัย ไชยกิ่ง</a:t>
            </a:r>
            <a:endParaRPr/>
          </a:p>
        </p:txBody>
      </p:sp>
      <p:sp>
        <p:nvSpPr>
          <p:cNvPr id="324" name="Google Shape;324;p17"/>
          <p:cNvSpPr txBox="1"/>
          <p:nvPr/>
        </p:nvSpPr>
        <p:spPr>
          <a:xfrm>
            <a:off x="561975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325" name="Google Shape;325;p1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24850" y="2436422"/>
            <a:ext cx="962025" cy="1196364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7"/>
          <p:cNvSpPr txBox="1"/>
          <p:nvPr/>
        </p:nvSpPr>
        <p:spPr>
          <a:xfrm>
            <a:off x="9448800" y="2682329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นายสากล พวงทอง</a:t>
            </a:r>
            <a:endParaRPr/>
          </a:p>
        </p:txBody>
      </p:sp>
      <p:sp>
        <p:nvSpPr>
          <p:cNvPr id="327" name="Google Shape;327;p17"/>
          <p:cNvSpPr txBox="1"/>
          <p:nvPr/>
        </p:nvSpPr>
        <p:spPr>
          <a:xfrm>
            <a:off x="9448800" y="2872829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328" name="Google Shape;328;p1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592764" y="4191892"/>
            <a:ext cx="939047" cy="12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7"/>
          <p:cNvSpPr txBox="1"/>
          <p:nvPr/>
        </p:nvSpPr>
        <p:spPr>
          <a:xfrm>
            <a:off x="3705225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นายคมสันต์ คันตะลี</a:t>
            </a:r>
            <a:endParaRPr/>
          </a:p>
        </p:txBody>
      </p:sp>
      <p:sp>
        <p:nvSpPr>
          <p:cNvPr id="330" name="Google Shape;330;p17"/>
          <p:cNvSpPr txBox="1"/>
          <p:nvPr/>
        </p:nvSpPr>
        <p:spPr>
          <a:xfrm>
            <a:off x="3705225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 กต.ตร.สภ.ฆ้องชัย</a:t>
            </a:r>
            <a:endParaRPr/>
          </a:p>
        </p:txBody>
      </p:sp>
      <p:pic>
        <p:nvPicPr>
          <p:cNvPr id="331" name="Google Shape;331;p17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410325" y="4225859"/>
            <a:ext cx="962025" cy="1179841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7"/>
          <p:cNvSpPr txBox="1"/>
          <p:nvPr/>
        </p:nvSpPr>
        <p:spPr>
          <a:xfrm>
            <a:off x="7534275" y="4463504"/>
            <a:ext cx="12763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B1B3D"/>
                </a:solidFill>
                <a:latin typeface="Mitr Medium"/>
                <a:ea typeface="Mitr Medium"/>
                <a:cs typeface="Mitr Medium"/>
                <a:sym typeface="Mitr Medium"/>
              </a:rPr>
              <a:t>นายสมาน นาถมทอง</a:t>
            </a:r>
            <a:endParaRPr/>
          </a:p>
        </p:txBody>
      </p:sp>
      <p:sp>
        <p:nvSpPr>
          <p:cNvPr id="333" name="Google Shape;333;p17"/>
          <p:cNvSpPr txBox="1"/>
          <p:nvPr/>
        </p:nvSpPr>
        <p:spPr>
          <a:xfrm>
            <a:off x="7534275" y="4654004"/>
            <a:ext cx="127635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กรรมการ</a:t>
            </a:r>
            <a:r>
              <a:rPr lang="en-US" sz="825" b="0" i="0" u="none" strike="noStrike" cap="none" dirty="0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 </a:t>
            </a:r>
            <a:r>
              <a:rPr lang="en-US" sz="825" b="0" i="0" u="none" strike="noStrike" cap="none" dirty="0" err="1">
                <a:solidFill>
                  <a:srgbClr val="C5A059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กต.ตร.สภ.ฆ้องชัย</a:t>
            </a:r>
            <a:endParaRPr dirty="0"/>
          </a:p>
        </p:txBody>
      </p:sp>
      <p:pic>
        <p:nvPicPr>
          <p:cNvPr id="334" name="Google Shape;334;p17" descr="image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7907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7"/>
          <p:cNvSpPr txBox="1"/>
          <p:nvPr/>
        </p:nvSpPr>
        <p:spPr>
          <a:xfrm>
            <a:off x="1962150" y="3055590"/>
            <a:ext cx="117475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ทำไร่นาสวนผสม</a:t>
            </a:r>
            <a:endParaRPr dirty="0"/>
          </a:p>
        </p:txBody>
      </p:sp>
      <p:pic>
        <p:nvPicPr>
          <p:cNvPr id="336" name="Google Shape;336;p17" descr="image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907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7"/>
          <p:cNvSpPr txBox="1"/>
          <p:nvPr/>
        </p:nvSpPr>
        <p:spPr>
          <a:xfrm>
            <a:off x="1962149" y="3240285"/>
            <a:ext cx="143827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081-7390085</a:t>
            </a:r>
            <a:endParaRPr/>
          </a:p>
        </p:txBody>
      </p:sp>
      <p:pic>
        <p:nvPicPr>
          <p:cNvPr id="338" name="Google Shape;338;p17" descr="image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61975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7"/>
          <p:cNvSpPr txBox="1"/>
          <p:nvPr/>
        </p:nvSpPr>
        <p:spPr>
          <a:xfrm>
            <a:off x="5791200" y="3055590"/>
            <a:ext cx="5429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ทำนา</a:t>
            </a:r>
            <a:endParaRPr dirty="0"/>
          </a:p>
        </p:txBody>
      </p:sp>
      <p:pic>
        <p:nvPicPr>
          <p:cNvPr id="340" name="Google Shape;340;p17" descr="image.pn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1975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7"/>
          <p:cNvSpPr txBox="1"/>
          <p:nvPr/>
        </p:nvSpPr>
        <p:spPr>
          <a:xfrm>
            <a:off x="5791200" y="3240285"/>
            <a:ext cx="127635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087-9519226</a:t>
            </a:r>
            <a:endParaRPr/>
          </a:p>
        </p:txBody>
      </p:sp>
      <p:pic>
        <p:nvPicPr>
          <p:cNvPr id="342" name="Google Shape;342;p17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9448800" y="3081188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7"/>
          <p:cNvSpPr txBox="1"/>
          <p:nvPr/>
        </p:nvSpPr>
        <p:spPr>
          <a:xfrm>
            <a:off x="9620250" y="3055590"/>
            <a:ext cx="73660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เกษตรกร ปลูกผัก</a:t>
            </a:r>
            <a:endParaRPr dirty="0"/>
          </a:p>
        </p:txBody>
      </p:sp>
      <p:pic>
        <p:nvPicPr>
          <p:cNvPr id="344" name="Google Shape;344;p17" descr="image.png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448800" y="3265884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7"/>
          <p:cNvSpPr txBox="1"/>
          <p:nvPr/>
        </p:nvSpPr>
        <p:spPr>
          <a:xfrm>
            <a:off x="9620250" y="3240285"/>
            <a:ext cx="1309648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087-1288165</a:t>
            </a:r>
            <a:endParaRPr/>
          </a:p>
        </p:txBody>
      </p:sp>
      <p:pic>
        <p:nvPicPr>
          <p:cNvPr id="346" name="Google Shape;346;p17" descr="image.png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3705225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7"/>
          <p:cNvSpPr txBox="1"/>
          <p:nvPr/>
        </p:nvSpPr>
        <p:spPr>
          <a:xfrm>
            <a:off x="3876675" y="4836765"/>
            <a:ext cx="54292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ค้าขาย</a:t>
            </a:r>
            <a:endParaRPr dirty="0"/>
          </a:p>
        </p:txBody>
      </p:sp>
      <p:pic>
        <p:nvPicPr>
          <p:cNvPr id="348" name="Google Shape;348;p17" descr="image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705225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7"/>
          <p:cNvSpPr txBox="1"/>
          <p:nvPr/>
        </p:nvSpPr>
        <p:spPr>
          <a:xfrm>
            <a:off x="3876675" y="5021460"/>
            <a:ext cx="1447420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083-3046990</a:t>
            </a:r>
            <a:endParaRPr/>
          </a:p>
        </p:txBody>
      </p:sp>
      <p:pic>
        <p:nvPicPr>
          <p:cNvPr id="350" name="Google Shape;350;p17" descr="image.png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7534275" y="4862363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7"/>
          <p:cNvSpPr txBox="1"/>
          <p:nvPr/>
        </p:nvSpPr>
        <p:spPr>
          <a:xfrm>
            <a:off x="7705725" y="4836765"/>
            <a:ext cx="1362075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825" dirty="0">
                <a:solidFill>
                  <a:srgbClr val="475569"/>
                </a:solidFill>
                <a:latin typeface="Sarabun"/>
                <a:cs typeface="Sarabun"/>
                <a:sym typeface="Sarabun"/>
              </a:rPr>
              <a:t>ผู้ใหญ่บ้านโคกสะอาด หมู่ 10 </a:t>
            </a:r>
            <a:endParaRPr dirty="0"/>
          </a:p>
        </p:txBody>
      </p:sp>
      <p:pic>
        <p:nvPicPr>
          <p:cNvPr id="352" name="Google Shape;352;p17" descr="image.png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7534275" y="5047059"/>
            <a:ext cx="114300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7"/>
          <p:cNvSpPr txBox="1"/>
          <p:nvPr/>
        </p:nvSpPr>
        <p:spPr>
          <a:xfrm>
            <a:off x="7705724" y="5021461"/>
            <a:ext cx="1434301" cy="17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Sarabun SemiBold"/>
                <a:ea typeface="Sarabun SemiBold"/>
                <a:cs typeface="Sarabun SemiBold"/>
                <a:sym typeface="Sarabun SemiBold"/>
              </a:rPr>
              <a:t>081-9409656</a:t>
            </a:r>
            <a:endParaRPr/>
          </a:p>
        </p:txBody>
      </p:sp>
      <p:sp>
        <p:nvSpPr>
          <p:cNvPr id="3" name="Google Shape;117;p14">
            <a:extLst>
              <a:ext uri="{FF2B5EF4-FFF2-40B4-BE49-F238E27FC236}">
                <a16:creationId xmlns:a16="http://schemas.microsoft.com/office/drawing/2014/main" id="{6F9F7BE8-EB34-8520-BABB-8842E49DAE2E}"/>
              </a:ext>
            </a:extLst>
          </p:cNvPr>
          <p:cNvSpPr txBox="1"/>
          <p:nvPr/>
        </p:nvSpPr>
        <p:spPr>
          <a:xfrm>
            <a:off x="247650" y="1053419"/>
            <a:ext cx="116967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350" dirty="0">
                <a:solidFill>
                  <a:schemeClr val="bg2">
                    <a:lumMod val="50000"/>
                  </a:schemeClr>
                </a:solidFill>
                <a:latin typeface="Mitr SemiBold"/>
                <a:cs typeface="Mitr SemiBold"/>
                <a:sym typeface="Mitr SemiBold"/>
              </a:rPr>
              <a:t>กรรมการโดยการคัดเลือก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406</Words>
  <Application>Microsoft Office PowerPoint</Application>
  <PresentationFormat>แบบจอกว้าง</PresentationFormat>
  <Paragraphs>106</Paragraphs>
  <Slides>5</Slides>
  <Notes>5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2" baseType="lpstr">
      <vt:lpstr>Arial</vt:lpstr>
      <vt:lpstr>Sarabun</vt:lpstr>
      <vt:lpstr>Calibri</vt:lpstr>
      <vt:lpstr>Sarabun SemiBold</vt:lpstr>
      <vt:lpstr>Mitr Medium</vt:lpstr>
      <vt:lpstr>Mitr SemiBold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ACER</cp:lastModifiedBy>
  <cp:revision>6</cp:revision>
  <dcterms:modified xsi:type="dcterms:W3CDTF">2026-07-21T03:20:14Z</dcterms:modified>
</cp:coreProperties>
</file>